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D3110-28C4-4244-A4E8-A1CB6F79D1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BFB8A4-C19A-4A84-8CE6-74891E00AB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 hazard ratio for revascularization vs. medical therapy as a function of %myocardium ischaemic in patients with &lt;10% ischaemic myocardium. Graphic representation based on Cox proportional hazards model. Interaction 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1B695-E627-4B6E-B32D-7F6BF1796D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5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8, April 2011, Pages 1012–1024,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https://doi.org/10.1093/eurheartj/ehq500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Log hazard ratio for revascularization vs. medical therapy as a function of %myocardium ischaemic in patients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Log hazard ratio for revascularization vs. medical therapy as a function of %myocardium ischaemic in patients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2024-04-26T04:17:48Z</dcterms:modified>
</cp:coreProperties>
</file>