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1672CE8-04D0-4CFF-A3D7-86A5395AD942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F2CB950-528A-458D-8B08-1E42B87FDE32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Quantitative THC, 11-OH-THC and THCCOOH in whole blood.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2017. This work is written by (a) US Government employee(s)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883AD1A-FF8C-40FB-8178-4ECD63BD298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Cannabinoid profile in whole blood after oral administration of 50 mg THC.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2017. This work is written by (a) US Government employee(s)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883AD1A-FF8C-40FB-8178-4ECD63BD2986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Quantitative THC and THCCOOH in oral fluid.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2017. This work is written by (a) US Government employee(s)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883AD1A-FF8C-40FB-8178-4ECD63BD2986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THC in oral fluid versus whole blood following 50 mg dose.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2017. This work is written by (a) US Government employee(s)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883AD1A-FF8C-40FB-8178-4ECD63BD2986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Subjective rated “Drug Effect” by dose.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2017. This work is written by (a) US Government employee(s)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883AD1A-FF8C-40FB-8178-4ECD63BD2986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Effects of oral cannabis on DSST (number attempted) and PASAT (total correct) performance outcomes.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2017. This work is written by (a) US Government employee(s)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883AD1A-FF8C-40FB-8178-4ECD63BD2986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jat/bkx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jat/bkx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jat/bkx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jat/bkx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jat/bkx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jat/bkx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Anal Toxicol</a:t>
            </a:r>
            <a:r>
              <a:rPr lang="en-US" altLang="en-US" sz="1000">
                <a:solidFill>
                  <a:srgbClr val="333333"/>
                </a:solidFill>
              </a:rPr>
              <a:t>, Volume 41, Issue 2, March 2017, Pages 83–99,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https://doi.org/10.1093/jat/bkx012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Quantitative THC, 11-OH-THC and THCCOOH in whole blood.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78200" y="1371600"/>
            <a:ext cx="239108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Anal Toxicol</a:t>
            </a:r>
            <a:r>
              <a:rPr lang="en-US" altLang="en-US" sz="1000">
                <a:solidFill>
                  <a:srgbClr val="333333"/>
                </a:solidFill>
              </a:rPr>
              <a:t>, Volume 41, Issue 2, March 2017, Pages 83–99,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https://doi.org/10.1093/jat/bkx012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Cannabinoid profile in whole blood after oral administration of 50 mg THC.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51000" y="1371600"/>
            <a:ext cx="584991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Anal Toxicol</a:t>
            </a:r>
            <a:r>
              <a:rPr lang="en-US" altLang="en-US" sz="1000">
                <a:solidFill>
                  <a:srgbClr val="333333"/>
                </a:solidFill>
              </a:rPr>
              <a:t>, Volume 41, Issue 2, March 2017, Pages 83–99,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https://doi.org/10.1093/jat/bkx012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Quantitative THC and THCCOOH in oral fluid.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95600" y="1371600"/>
            <a:ext cx="334652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Anal Toxicol</a:t>
            </a:r>
            <a:r>
              <a:rPr lang="en-US" altLang="en-US" sz="1000">
                <a:solidFill>
                  <a:srgbClr val="333333"/>
                </a:solidFill>
              </a:rPr>
              <a:t>, Volume 41, Issue 2, March 2017, Pages 83–99,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https://doi.org/10.1093/jat/bkx012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THC in oral fluid versus whole blood following 50 mg dose.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6306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Anal Toxicol</a:t>
            </a:r>
            <a:r>
              <a:rPr lang="en-US" altLang="en-US" sz="1000">
                <a:solidFill>
                  <a:srgbClr val="333333"/>
                </a:solidFill>
              </a:rPr>
              <a:t>, Volume 41, Issue 2, March 2017, Pages 83–99,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https://doi.org/10.1093/jat/bkx012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Subjective rated “Drug Effect” by dose.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3734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Anal Toxicol</a:t>
            </a:r>
            <a:r>
              <a:rPr lang="en-US" altLang="en-US" sz="1000">
                <a:solidFill>
                  <a:srgbClr val="333333"/>
                </a:solidFill>
              </a:rPr>
              <a:t>, Volume 41, Issue 2, March 2017, Pages 83–99,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https://doi.org/10.1093/jat/bkx012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Effects of oral cannabis on DSST (number attempted) and PASAT (total correct) performance outcomes.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17900" y="1371600"/>
            <a:ext cx="209904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1. Quantitative THC, 11-OH-THC and THCCOOH in whole blood.
</vt:lpstr>
      <vt:lpstr>Figure 2. Cannabinoid profile in whole blood after oral administration of 50 mg THC.
</vt:lpstr>
      <vt:lpstr>Figure 3. Quantitative THC and THCCOOH in oral fluid.
</vt:lpstr>
      <vt:lpstr>Figure 4. THC in oral fluid versus whole blood following 50 mg dose.
</vt:lpstr>
      <vt:lpstr>Figure 5. Subjective rated “Drug Effect” by dose.
</vt:lpstr>
      <vt:lpstr>Figure 6. Effects of oral cannabis on DSST (number attempted) and PASAT (total correct) performance outcomes.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2024-09-20T03:39:04Z</dcterms:modified>
</cp:coreProperties>
</file>