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50800D-D8C5-4FA0-AA7E-70C60A90DDE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38888E-56BE-43BE-B85B-AA56D645D0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Expression of AR and GR in anabolic tissues. Male rats were treated with vehicle for 8 d via sc injection. The levator ani, gastroc, extensor digitorum longus, and soleus muscles were removed. A segment of each muscle was frozen in dry ice/ethanol. Protein was extracted, 50 μg loaded to each well, resolved by SDS-PAGE, and transferred to a PVDF membrane. The membrane was blocked with 5% nonfat dry milk, incubated with primary antibody overnight in 5% BSA (1:1000) and then with the secondary antibody for 1 h in 5% nonfat dry milk (1:2000). Immunostaining was visualized by enhanced chemiluminescence, captured on photographic film, and band densities quantified. β-Actin included for loading control. Data are presented as mean ± se (n = 3 for AR; n = 5 for GR). L, G, E, S, P &lt; 0.05 compared with the levator ani, gastroc, EDL, and soleus groups, respectively. A, Immunoblot of AR in levator ani, gastroc, EDL, and soleus muscles. B, Graphical representation of the expression of AR present in muscles normalized to β-actin. C, Immunoblot of GR expression in muscle. D, Graphical representation of the expression of GR present in muscles normalized to β-actin.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2010 by the Endocrine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A9B30D-D5F0-4302-B68A-5052E2088CC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210/en.2010-01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Endocrinology</a:t>
            </a:r>
            <a:r>
              <a:rPr lang="en-US" altLang="en-US" sz="1000">
                <a:solidFill>
                  <a:srgbClr val="333333"/>
                </a:solidFill>
              </a:rPr>
              <a:t>, Volume 151, Issue 8, 1 August 2010, Pages 3706–3719, </a:t>
            </a:r>
            <a:r>
              <a:rPr lang="en-US" altLang="en-US" sz="1000">
                <a:solidFill>
                  <a:srgbClr val="333333"/>
                </a:solidFill>
                <a:hlinkClick r:id="rId3"/>
              </a:rPr>
              <a:t>https://doi.org/10.1210/en.2010-0150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Expression of AR and GR in anabolic tissues. Male rats were treated with vehicle for 8 d via sc injection.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Expression of AR and GR in anabolic tissues. Male rats were treated with vehicle for 8 d via sc injection.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2024-05-01T08:02:14Z</dcterms:modified>
</cp:coreProperties>
</file>