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42C7A-43E6-4A54-ADAE-B21B10AC6D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28738B-7264-4AD8-998F-1E946F06A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Harmonically unexpected chords elicit an ERAN and an N5 with a bilateral frontal scalp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FACAD-9EFA-4575-86CA-5A55AB3D1C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1169–1178,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Harmonically unexpected chords elicit an ERAN and an N5 with a bilateral frontal scalp distribution.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Harmonically unexpected chords elicit an ERAN and an N5 with a bilateral frontal scalp distribution.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2024-04-26T20:13:01Z</dcterms:modified>
</cp:coreProperties>
</file>