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31887-53A0-4AE4-8673-F7028B4773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D4C4F-47E8-4C2D-B284-5BBE5342B5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CEE429-0044-46C6-BB24-EB9CFEA9E1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2024-04-26T14:34:31Z</dcterms:modified>
</cp:coreProperties>
</file>