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4B4EE-41E6-4A23-992D-CEC64911E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F515E-5EC1-4C71-B0A8-7FD1F88E4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29F05-77A7-4FC5-B89B-9383747608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2024-04-26T20:16:46Z</dcterms:modified>
</cp:coreProperties>
</file>