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D3173-2227-4876-A982-15E24E5E0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EA00B-E488-4132-A10F-24E981ACDA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Age-adjusted (to 1970 U.S. standard population) skin melanoma incidence and 95% confidence intervals (outer lines) among the white population stratified by sex in the Surveillance, Epidemiology, and End Results Program areas from 1973 through 1997.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2053-9186-4073-9C45-91BE034CB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skin melanoma incidence among the white population stratified by sex and calendar year of diagnosis (middle year of the 5-year group plotted on the x-axis) in the Surveillance, Epidemiology, and End Results Program areas from 1973–1977 through 1993–1997.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2053-9186-4073-9C45-91BE034CBA4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skin melanoma incidence among the white population stratified by sex and birth-cohort year in the Surveillance, Epidemiology, and End Results Program areas from 1973–1977 through 1993–1997. The points vertically above each cohort year portray the cohort's age-specific incidence experience.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2053-9186-4073-9C45-91BE034CBA4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Age-adjusted (to 1970 U.S. standard population) skin melanoma incidence and 95% confidence intervals (outer lines) among the white population stratified by sex and tumor stage in the Surveillance, Epidemiology, and End Results Program areas from 1974–1975 to 1996–1997.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2053-9186-4073-9C45-91BE034CBA4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9.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3.9.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93.9.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93.9.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9, 2 May 2001, Pages 678–683,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https://doi.org/10.1093/jnci/93.9.678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Age-adjusted (to 1970 U.S. standard population) skin melanoma incidence and 95% confidence intervals (outer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2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9, 2 May 2001, Pages 678–683,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https://doi.org/10.1093/jnci/93.9.678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Age-specific skin melanoma incidence among the white population stratified by sex and calendar year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36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9, 2 May 2001, Pages 678–683,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https://doi.org/10.1093/jnci/93.9.678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Age-specific skin melanoma incidence among the white population stratified by sex and birth-cohort year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09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9, 2 May 2001, Pages 678–683,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https://doi.org/10.1093/jnci/93.9.678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Age-adjusted (to 1970 U.S. standard population) skin melanoma incidence and 95% confidence intervals (outer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13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 Age-adjusted (to 1970 U.S. standard population) skin melanoma incidence and 95% confidence intervals (outer ...</vt:lpstr>
      <vt:lpstr>Fig. 2.  Age-specific skin melanoma incidence among the white population stratified by sex and calendar year of ...</vt:lpstr>
      <vt:lpstr>Fig. 3.  Age-specific skin melanoma incidence among the white population stratified by sex and birth-cohort year in ...</vt:lpstr>
      <vt:lpstr>Fig. 4.  Age-adjusted (to 1970 U.S. standard population) skin melanoma incidence and 95% confidence intervals (outer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2024-04-26T02:40:42Z</dcterms:modified>
</cp:coreProperties>
</file>