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E3297-5E0B-4621-95AA-2FD272B116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B13C6-AC7F-4469-AF88-5530648EAB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U.S. Most Favored Nation Threats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BD14C-D473-4F8C-BA26-EC04237F42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43-8594.2006.0003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Foreign Policy Anal</a:t>
            </a:r>
            <a:r>
              <a:rPr lang="en-US" altLang="en-US" sz="1000">
                <a:solidFill>
                  <a:srgbClr val="333333"/>
                </a:solidFill>
              </a:rPr>
              <a:t>, Volume 2, Issue 4, October 2006, Pages 307–324,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https://doi.org/10.1111/j.1743-8594.2006.00033.x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U.S. Most Favored Nation Threats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75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U.S. Most Favored Nation Threats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2024-04-26T07:01:24Z</dcterms:modified>
</cp:coreProperties>
</file>