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D4617-8147-496D-9B62-6EE9081674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CA94B2-0926-4AE7-AA66-2D48DE4A46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 selection.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DBEC8B-BA31-415B-8301-DBB2A8B810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1, February 2010, Pages 49–59,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Participant selection.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Participant selection.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2024-04-26T14:58:45Z</dcterms:modified>
</cp:coreProperties>
</file>