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110859-1B97-4F2B-9EF3-47862B6B1B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5F35F-1787-4C09-9BF7-BE7375A70F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1A42F-9DA0-4804-A1F8-0E40D85B16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2024-04-26T22:39:03Z</dcterms:modified>
</cp:coreProperties>
</file>