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D12D2E-A470-4699-82B3-1BB550499B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CCBAB1-0777-408D-999D-BF2F67B346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. Stacked Venn diagrams I and II represent the oxidative capacity and fermentative performance, respectively, of the 114 non-Saccharomyces yeast isolates assayed. The classic Venn diagram composed of diagram III and IV represents isolates that presented all characteristics required. References: A: yeast isolates with high levels of cytochrome C oxidase activity; B: catalase-positive yeast isolates; C: yeast isolates tolerant to oxidative stress. A΄: yeast isolates that required ≥19 g of sugar L−1 to produce 1% of ethanol; B΄: yeast isolates able to produce ≥5.2 g of glycerol L−1; C΄: yeast isolates that produced ≤0.7 g of acetic acid L−1; D΄: yeast isolates able to consume ≥50% of initial fructose from grape must.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FEMS 2017.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7A7F21-C17E-454B-A5AE-750EED6D2B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. Physiological characteristics with enological application of the 11 yeast isolates originally selected. References: yeast isolates: H. uvarum BHu9, BHu11, BHu31b, BHu38, BHu42; H. vineae BHv50; H. osmophila BHo51; S. bacillaris BSb52, BSb55; C. membranaefaciens BCm71; P. occidentalis BPo120b. Parameters assayed: 14%: ability to start fermentation at 14% (v/v) of ethanol. 300 mg L−1: ability to start fermentation at 300 mg of SO2 L−1. 30 °Bx: ability to start fermentation at 30 °Bx. 15°C: ability to start fermentation at 15°C. H2S: ability to produce H2S. β-glu: production of β-glucosidase activity. pec: production of pectinase activity. pro: production of protease activity.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FEMS 2017.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7A7F21-C17E-454B-A5AE-750EED6D2B8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femsyr/fox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femsyr/fox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Yeast Res</a:t>
            </a:r>
            <a:r>
              <a:rPr lang="en-US" altLang="en-US" sz="1000">
                <a:solidFill>
                  <a:srgbClr val="333333"/>
                </a:solidFill>
              </a:rPr>
              <a:t>, Volume 17, Issue 2, March 2017, fox010,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https://doi.org/10.1093/femsyr/fox010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. Stacked Venn diagrams I and II represent the oxidative capacity and fermentative performance, respectively,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523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Yeast Res</a:t>
            </a:r>
            <a:r>
              <a:rPr lang="en-US" altLang="en-US" sz="1000">
                <a:solidFill>
                  <a:srgbClr val="333333"/>
                </a:solidFill>
              </a:rPr>
              <a:t>, Volume 17, Issue 2, March 2017, fox010,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https://doi.org/10.1093/femsyr/fox010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. Physiological characteristics with enological application of the 11 yeast isolates originally selected.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32000" y="1371600"/>
            <a:ext cx="508145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. Stacked Venn diagrams I and II represent the oxidative capacity and fermentative performance, respectively, ...</vt:lpstr>
      <vt:lpstr>Figure 2 . Physiological characteristics with enological application of the 11 yeast isolates originally selected.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2024-04-26T08:52:01Z</dcterms:modified>
</cp:coreProperties>
</file>