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10A330-4CC5-4578-8AA4-8E50005B80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71FE9F-485F-44A3-8C1D-EDEC828A97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Age/metallicity diagnostic diagram (Hβ versus 〈Fe〉 equivalent width), where Hβ is corrected for nebular emission (see text for details). Models by Worthey (1994) are overplotted. The solid lines represent lines of constant age, whereas the dashed lines are lines of constant metallicity. The steps in [Fe/H] are indicated at the top of the model grid, while the age steps are labelled at the right-hand side. A median error bar for the sample is shown in the upper right corner.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F8DF75-C1F3-4FAD-A10A-35C184E082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46/j.1365-8711.2001.04263.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323, Issue 3, May 2001, Pages 615–629, </a:t>
            </a:r>
            <a:r>
              <a:rPr lang="en-US" altLang="en-US" sz="1000">
                <a:solidFill>
                  <a:srgbClr val="333333"/>
                </a:solidFill>
                <a:hlinkClick r:id="rId3"/>
              </a:rPr>
              <a:t>https://doi.org/10.1046/j.1365-8711.2001.04263.x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Age/metallicity diagnostic diagram (Hβ versus 〈Fe〉 equivalent width), where Hβ is corrected for nebular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Age/metallicity diagnostic diagram (Hβ versus 〈Fe〉 equivalent width), where Hβ is corrected for nebular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2024-04-26T03:34:03Z</dcterms:modified>
</cp:coreProperties>
</file>