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C6C7EB-D977-4DD8-A30B-0D7131450C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A134ED-1C4E-457C-8A73-8EA4ECF19E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output signals obtained from application of the hybrid scheme to a cortical microcircuit (spontaneous activity). Point-neuron network: (A) Spiking activity. Each dot represents the spike time of a point neuron (color coding as in Figure 1). (B) Population-averaged firing rates for each population. (C) Population-averaged somatic input currents (red: excitatory, blue: inhibitory, black lines: total). (D) Population-averaged somatic voltages. Averaged somatic input currents and voltages are obtained from 100 neurons in each population. Multicompartment model neurons: (E) Somas of excitatory (triangles) and inhibitory (stars) multicompartment cells and layer boundaries (gray/black ellipses). Illustration of a laminar electrode (gray) with 16 recording channels (black circles). (F) Depth-resolved CSD obtained from summed transmembrane currents in cylindrical volumes centered at each contact. (G) Depth-resolved LFP calculated at each electrode contact from transmembrane currents of all neurons in the column. Channel 1 is at pial surface, channel 2 at 100μm depth, etc.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CA1D43-125F-4E1F-AE71-E3465CD045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2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12, 1 December 2016, Pages 4461–4496,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https://doi.org/10.1093/cercor/bhw237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Overview of output signals obtained from application of the hybrid scheme to a cortical microcircuit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Overview of output signals obtained from application of the hybrid scheme to a cortical microcircuit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2024-04-26T12:32:58Z</dcterms:modified>
</cp:coreProperties>
</file>