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D241A-46ED-404E-97CC-A3E9731828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C4E5E-350D-4D40-912B-9CACAB1187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estimates of the age of the patients at the time of assignment of the irreversible scores of DSS 4 (A), DSS 6 (B) and DSS 7 (C) among 1844 patients with multiple sclerosis, according to a secondary progressive or a progressive from onset course of multiple sclerosis. The Kurtzke Disability Status Scale was used to determine the extent of disability (Kurtzke 1961, 1983). On this scale, a score of 4 indicates limited walking ability but able to walk without aid or rest for more than 500 m, a score of 6 indicates the ability to walk with unilateral support for no more than 100 m without rest, and a score of 7 indicates the ability to walk no more than 10 m without rest while leaning against a wall or holding onto furniture for support. A given score of disability was defined as irreversible when a patient had had that score or more for at least 6 months, excluding any transient worsening of disability related to relapses.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12869-EA99-4EA2-8C70-0F189031D8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7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3, March 2006, Pages 595–605,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https://doi.org/10.1093/brain/awh714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Kaplan–Meier estimates of the age of the patients at the time of assignment of the irreversible scores of DSS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Kaplan–Meier estimates of the age of the patients at the time of assignment of the irreversible scores of DSS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2024-04-26T15:01:55Z</dcterms:modified>
</cp:coreProperties>
</file>