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423A07-0836-44AF-994C-5CE6B00BE2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AEFFD7-1B65-413D-8811-49452D2877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4382CC-5977-4606-98E4-A9C0F4268F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2024-04-26T16:49:54Z</dcterms:modified>
</cp:coreProperties>
</file>