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F680F70-E79A-40FF-84CC-D881A9C1169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1B4C73-189E-492B-80C6-FCA0A58C736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10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68, 90 and 99 per cent confidence contours for low- and high-frequency slopes, αL and αH, respectively, for a bending power-law fit to the combined RXTE and XMM—Newton 4–10 keV PSD shown in Fig. 6. Note we again plot –αL and –αH.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2005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9FFA273-8A49-4107-AEE2-17A1F5C67BA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966.2005.08992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Mon Not R Astron Soc</a:t>
            </a:r>
            <a:r>
              <a:rPr lang="en-US" altLang="en-US" sz="1000">
                <a:solidFill>
                  <a:srgbClr val="333333"/>
                </a:solidFill>
              </a:rPr>
              <a:t>, Volume 359, Issue 4, June 2005, Pages 1469–1480,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https://doi.org/10.1111/j.1365-2966.2005.08992.x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10 </a:t>
            </a:r>
            <a:r>
              <a:rPr lang="en-US" altLang="en-US" b="0"/>
              <a:t>68, 90 and 99 per cent confidence contours for low- and high-frequency slopes, α</a:t>
            </a:r>
            <a:r>
              <a:rPr lang="en-US" altLang="en-US" b="0" baseline="-25000"/>
              <a:t>L</a:t>
            </a:r>
            <a:r>
              <a:rPr lang="en-US" altLang="en-US" b="0"/>
              <a:t> and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10 68, 90 and 99 per cent confidence contours for low- and high-frequency slopes, αL and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2024-04-27T04:52:34Z</dcterms:modified>
</cp:coreProperties>
</file>