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418D9-8AA5-4567-B475-4D14C52E20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238AA-71B2-41DA-8DDD-955C4E9BBD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Deaths in those aged 85+ years, by location.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C1F26A-8469-4F0E-8FA9-392123B0D9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i1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98, Issue 12, December 2005, Pages 865–870,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https://doi.org/10.1093/qjmed/hci138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Deaths in those aged 85+ years, by location.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Deaths in those aged 85+ years, by location.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2024-04-26T06:05:35Z</dcterms:modified>
</cp:coreProperties>
</file>