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69E6F1-3002-4FDA-B19F-C67E91C8CD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BD849A-603D-4788-A5E4-651FB85FCF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385DD5-9B4D-4712-B6D7-2430A5761E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2024-04-26T07:53:33Z</dcterms:modified>
</cp:coreProperties>
</file>