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033EF-4E22-47EE-A3B2-B4CB7AE65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6A8B4-5772-4D36-9300-1D6B0BA818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Flowchart for CNV calling from Affymetrix 500 K SNP array set data. Stepwise procedures to minimize false positive detection of CNVs. The combined full CNV dataset comprises all CNVs detected in a sample by any of the three algorithms, dCHIP ( 26 ), CNAG ( 29 ) and GEMCA ( 30 ). The combined stringent CNV dataset (for the present study) includes only those CNVs that fulfill the criteria of step ‘a’ as applied to both PopGen (Figs  2 and 3 ) and HapMap datasets (Fig.  3 ). Steps ‘b’ and ‘c’ represent approaches that have been used in previous studies.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676D6-A8A5-42C3-9C18-F42E4B6209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R2, 15 October 2007, Pages R168–R173,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for CNV calling from Affymetrix 500 K SNP array set data. Stepwise procedures to minimize false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for CNV calling from Affymetrix 500 K SNP array set data. Stepwise procedures to minimize false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2024-04-26T10:28:14Z</dcterms:modified>
</cp:coreProperties>
</file>