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B5ED61-BC5D-43F3-94C4-3B4F031B7E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501D14-5A22-484A-BD81-2D10837A89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exhibiting an effect of low- &gt; high-cloze probability, thresholded at P  87 voxels; identical with Table 1), plotted onto left and right sagittal (top middle panels) and axial slices (bottom middle panels) of a T1-weighted template brain image. Left IFG (most likely located in BA 44; site a) and bilateral posterior STS (site b) exhibit enhanced activation under low-cloze conditions. Notably, however, patterns of activation across conditions differ, and left IFG (a, bottom left panel) shows the most language-specific pattern: With better signal quality, the expected signature of semantic computation (low &gt; high cloze) becomes evident.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F404A0-2443-40E0-A9A5-6E196624BC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2010, Pages 633–640,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Regions exhibiting an effect of low- &gt; high-cloze probability, thresholded at P &lt; 0.001 (cluster extent k &gt;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Regions exhibiting an effect of low- &gt; high-cloze probability, thresholded at P &lt; 0.001 (cluster extent k &gt;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2024-04-26T14:16:41Z</dcterms:modified>
</cp:coreProperties>
</file>