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0246D2-D990-464E-9DC2-F3803C189C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F9CF53-C742-446F-8743-3162CE3325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Extinction maps derived from and Hα and 6 cm (top left), Brα and 6 cm (top right), and the colour excess E(Hα− Brα) (lower left) in magnitudes. Crosses show the positions for which extinction is summarized in Table 2. The grey-scale coding for the extinction is shown in the vertical bars; the contour levels are at: 2, 3, 4, 5, 6 mag (Hα image); 0.5, 1.5 mag (Brα image).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CBF606-C3CC-47AC-99B5-6A3B1DDF8A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90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359, Issue 1, May 2005, Pages 383–400,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https://doi.org/10.1111/j.1365-2966.2005.08903.x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Extinction maps derived from and Hα and 6 cm (top left), Brα and 6 cm (top right), and the colour excess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Extinction maps derived from and Hα and 6 cm (top left), Brα and 6 cm (top right), and the colour excess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2024-04-26T18:45:26Z</dcterms:modified>
</cp:coreProperties>
</file>