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0975DE-2C02-4574-967D-B09F5E2257B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EF68E5-50D3-41EB-A728-BCF4BC88C75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Multivariate analysis of relative risk of incident heart failure as a function of alcohol intake at baseline, by sex, fitted by a restricted cubic spline Cox proportional hazards model. The 95% confidence intervals are indicated by the dash lines. Models are adjusted for age, diabetes, hypertension, CAD, BMI, total cholesterol, physical activity, education level, smoking status, and incident myocardial infarction as time-varying covariate.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2015.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12E9F1-1F11-47D2-9B00-78645D20727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u514"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36, Issue 15, 14 April 2015, Pages 939–945, </a:t>
            </a:r>
            <a:r>
              <a:rPr lang="en-US" altLang="en-US" sz="1000">
                <a:solidFill>
                  <a:srgbClr val="333333"/>
                </a:solidFill>
                <a:hlinkClick r:id="rId3"/>
              </a:rPr>
              <a:t>https://doi.org/10.1093/eurheartj/ehu514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Multivariate analysis of relative risk of incident heart failure as a function of alcohol intake at baseline,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4515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Multivariate analysis of relative risk of incident heart failure as a function of alcohol intake at baseline,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2024-09-19T05:44:25Z</dcterms:modified>
</cp:coreProperties>
</file>