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95281-58A2-4B26-8185-32057822E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D2B5C-E822-4A5B-AEB9-D86F3E457A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5794E-A89C-414A-ACB2-E29B06CD2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2024-05-01T22:11:36Z</dcterms:modified>
</cp:coreProperties>
</file>