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97050C-C6E2-45C1-A0B1-593A4A6B13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73AB2-E788-4F1F-902A-A8DC9435BE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EE0BF-E38F-4D2B-A96B-C8A46DB78D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2024-04-26T11:19:14Z</dcterms:modified>
</cp:coreProperties>
</file>