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F2E48C-460E-4E64-BDE7-6F0F25DCB1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57B70F-2D3B-43CF-A4CA-0697050D0C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“Standard” textbook in Biomedical Informatics. Shortliffe, E.H. (ed) and Cimino, J.J. (assoc ed). Biomedical Informatics: Computer Applications in Health Care and Biomedicine. New York: Springer-Verlag, 2006.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5F36DB-52A3-4EBE-9BB4-DBAF5B326B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237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14, Issue 3, May 2007, Pages 376–385,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https://doi.org/10.1197/jamia.M2374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The “Standard” textbook in Biomedical Informatics. Shortliffe, E.H. (ed) and Cimino, J.J. (assoc ed).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The “Standard” textbook in Biomedical Informatics. Shortliffe, E.H. (ed) and Cimino, J.J. (assoc ed).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2024-04-26T09:52:52Z</dcterms:modified>
</cp:coreProperties>
</file>