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04C66D-73A5-4A6A-A6F7-4B2657DDFC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CE113B-7A51-4BC3-A821-5EB37C8FB7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 on behalf of the European Association for Cardio-Thoracic Surgery. All rights reserved.This article is published and distributed under the terms of the Oxford University Press, Standard Journals Publication Model (https://academic.oup.com/journals/pages/open_access/funder_policies/chorus/standard_publication_model)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34584D-3C06-4139-B4B1-BCB8D36E79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jcts/ezy4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Cardiothorac Surg</a:t>
            </a:r>
            <a:r>
              <a:rPr lang="en-US" altLang="en-US" sz="1000">
                <a:solidFill>
                  <a:srgbClr val="333333"/>
                </a:solidFill>
              </a:rPr>
              <a:t>, Volume 55, Issue 5, May 2019, Pages 893–902,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https://doi.org/10.1093/ejcts/ezy418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2024-07-16T08:37:11Z</dcterms:modified>
</cp:coreProperties>
</file>