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0CFB1-429F-46CE-AADE-4A0A4750AA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D31B21-B7F0-4BB5-A9FF-B70973A825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69149-D5A3-4FA4-AD78-12F0D75734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2024-04-27T01:27:44Z</dcterms:modified>
</cp:coreProperties>
</file>