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7D93D8-72E5-4F12-9D00-2DE2D7E8A2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D708F3-A84F-4981-A62A-985E8E56B0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Histological reconstruction of a biocytin-injected cell in layer VI. (A) The electrode track (arrow) is seen above the cell body, which is parallel to the medial bank of the lateral gyrus. Calibration bar, 500 μm. (B) High-power magnification of the injected cell. Calibration bar,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6C36F9-9BE7-473E-B0AC-DD1BCE516B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5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585–589, </a:t>
            </a:r>
            <a:r>
              <a:rPr lang="en-US" altLang="en-US" sz="1000">
                <a:solidFill>
                  <a:srgbClr val="333333"/>
                </a:solidFill>
                <a:hlinkClick r:id="rId3"/>
              </a:rPr>
              <a:t>https://doi.org/10.1093/cercor/12.6.585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Histological reconstruction of a biocytin-injected cell in layer VI. (A) The electrode track (arrow) is seen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Histological reconstruction of a biocytin-injected cell in layer VI. (A) The electrode track (arrow) is seen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2024-04-26T10:09:09Z</dcterms:modified>
</cp:coreProperties>
</file>