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0F4B7C-D0A2-43A7-B738-624F94E165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D57867-41BA-46C7-A859-05D464FE24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3. Experimental protocol. Each functional imaging session covered three distinct periods. During Phase 1 blocks of speech envelope noises with broad band temporal envelope (&lt;256 Hz, BBSEN) were presented in alternation with blocks of speech envelope noises with narrow-band temporal envelope (&lt;2 Hz, NBSEN), followed by alternation of blocks with natural speech and blocks of NBSEN. Each block comprised nine items of a given condition. The training period was a period of perceptual learning and consisted of alternating presentation of natural speech and corresponding BBSEN and NBSEN items. In Phase 2, the same BBSEN and NBSEN as in Phase 1 were presented again, but this time BBSEN could be clearly understood whereas NBSEN could not.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38BB6-D272-4706-BF6D-3DE9EC9281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247–255,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3. Experimental protocol. Each functional imaging session covered three distinct periods. During Phase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3. Experimental protocol. Each functional imaging session covered three distinct periods. During Phase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2024-04-26T19:37:30Z</dcterms:modified>
</cp:coreProperties>
</file>