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C99FA-8459-4EC7-B27D-AF5CE9D13F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0B3318-C8EF-482D-93C1-9E30B2DF80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estimates of time to death from any cause, stratified by device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28A56-F2DD-4703-BC2E-7819CF7DCD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 ratios for survival from all-cause death, according to selected clinical characteristics.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28A56-F2DD-4703-BC2E-7819CF7DCD6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t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opace/eut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2013, Pages 1273–1279,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Kaplan–Meier estimates of time to death from any cause, stratified by device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4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2013, Pages 1273–1279,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https://doi.org/10.1093/europace/eut032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Hazard ratios for survival from all-cause death, according to selected clinical characteristics.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460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Kaplan–Meier estimates of time to death from any cause, stratified by device type.
</vt:lpstr>
      <vt:lpstr>Figure 2 Hazard ratios for survival from all-cause death, according to selected clinical characteristics.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2024-04-27T01:25:48Z</dcterms:modified>
</cp:coreProperties>
</file>