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D6036-DAD0-46C7-8DBC-2B2202C0F9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8EDAE-79F0-4468-8C17-7AE4C84A9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property of place selectivity in MPR neurons. (a) Distribution of the total number of place blocks comprised in all the preferred fields of each place-selective neuron. (b) Distribution of the number of preferred fields of each place-selective neuron. Discontinuous place blocks were regarded as belonging to different preferred fields (see Materials and Methods for details). (c) Mean size of the preferred fields as a function of the number of preferred fields of each place-selective neuron. The error bars indicate standard error of the mean. (d) Distribution of the place-selective neurons as a function of the number of preferred fields and the total number of place blocks. (e) Superimposed preferred fields of place-selective neurons that had less than 4 preferred fields and expressed activity on less than 6 place blocks (population within the shaded square column in [d]). Note that the entire route in the navigation task was covered.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611A8-EF7B-40D8-BC68-01F8C0E0E7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846–858,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property of place selectivity in MPR neurons. (a) Distribution of the total number of place blocks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property of place selectivity in MPR neurons. (a) Distribution of the total number of place blocks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2024-04-26T23:26:26Z</dcterms:modified>
</cp:coreProperties>
</file>