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5C4FA-D425-48BF-9DAB-00530DBE77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37E71A-1CA7-4907-93DA-DC11E4CBD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0FF76-F26E-4A66-9B8E-EEE0DFF184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2024-04-26T14:47:55Z</dcterms:modified>
</cp:coreProperties>
</file>