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052D1C-6AA0-42F9-91E7-2F7C70CB3B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4FCC05-B898-4DDA-AB77-C77F1FC609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Functional connectivity between regions containing the most informative voxels for classifying between the whole faces of the distractor identities. Significant functional connectivity is marked with *P &lt; 0.05 and with **P &lt; 0.005.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C633CD-9E83-41EA-941B-DB6403EA18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3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5, May 2016, Pages 1900–1909,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https://doi.org/10.1093/cercor/bhu337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Functional connectivity between regions containing the most informative voxels for classifying between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Functional connectivity between regions containing the most informative voxels for classifying between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2024-04-26T13:58:24Z</dcterms:modified>
</cp:coreProperties>
</file>