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1A669E-B24A-4E64-997B-5EE4CA97ED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D986B0-4316-4DEF-AAA8-0DE7EFDC67C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Mean flortaucipir voxel-wise SUVr images for each age/diagnostic cohort by florbetapir PET amyloid status (Aβ+ or Aβ−). Images are scaled from 1–2.5 SUVr units and overlaid on an average of MRI from all study patients in radiologic orientation such that the right side of each image represents left hemisphere of the brain. (A) Aβ−; (B) Aβ+. AD = Alzheimer’s disease; ROI = region of interest.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80B98C-AFEB-42E1-A6DA-D71B930E8A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Flortaucipir voxel-wise SUVr images for representative individual Aβ− control (YCN/OCN) and Aβ+ OCN, MCI, and Alzheimer’s disease subjects. (A) Aβ− control (YNC/OCN), (B–D) Aβ+ OCN, MCI and Alzheimer’s disease subjects, respectively. PET images are scaled from 1–2.5 SUVr units and overlaid on each subject’s respective MRI. Note in addition to differences in overall extent of retention, there are also subjects with relatively limbic sparing (D, first row) and limbic predominant (D, third row) patterns (arrows) consistent with the pathology literature (Murray et al., 2011). AD = Alzheimer’s disease; y/o = years 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80B98C-AFEB-42E1-A6DA-D71B930E8A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Posterior neocortical composite SUVr for individual subjects by diagnostic category.X-axis: (diagnostic group, amyloid status), YCN are shown in red. Y-axis: flortaucipir (AV1451) combination SUVr. Horizontal reference line shows upper 99% confidence limit for YCN. AD = Alzheimer’s disease; CN = cognitively normal.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80B98C-AFEB-42E1-A6DA-D71B930E8A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Aβ+ subjects with low cortical average SUVR values. Subjects with low flortaucipir SUVr values may still have abnormal tracer retention in limited cortical regions. AD = Alzheimer’s disease; CN = cognitively normal; ROI = region of interest.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80B98C-AFEB-42E1-A6DA-D71B930E8A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between florbetapir PET SUVr, flortaucipir SUVr, diagnosis, age and ADAS score. (A) Scatterplot of relationship between florbetapir and flortaucipir SUVr for individual subjects by age, diagnosis and amyloid status. (B) Scatterplot of relationship between age and flortaucipir SUVr for individual subjects by age, diagnosis and amyloid status (r and P-values refer to Aβ+ subjects only). (C and D) Scatterplot of relationship between flortaucipir SUVr and cognition for individual subjects by diagnosis and amyloid status and age (75 years D). AD = Alzheimer’s disease; CN = cognitively normal.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80B98C-AFEB-42E1-A6DA-D71B930E8A5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Mean flortaucipir voxel-wise SUVr images for Aβ+ MCI and Alzheimer’s disease subjects &lt;75 years and ≥75 years old. Note the similarity between the pattern of demented (Alzheimer’s disease) subjects ≥75 years to MCI subjects &lt;75 years of age. AD = Alzheimer’s disease.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80B98C-AFEB-42E1-A6DA-D71B930E8A5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w3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w3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w3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w3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w3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w3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748–763, </a:t>
            </a:r>
            <a:r>
              <a:rPr lang="en-US" altLang="en-US" sz="1000">
                <a:solidFill>
                  <a:srgbClr val="333333"/>
                </a:solidFill>
                <a:hlinkClick r:id="rId3"/>
              </a:rPr>
              <a:t>https://doi.org/10.1093/brain/aww334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Mean flortaucipir voxel-wise SUVr images for each age/diagnostic cohort by florbetapir PET amyloid status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259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748–763, </a:t>
            </a:r>
            <a:r>
              <a:rPr lang="en-US" altLang="en-US" sz="1000">
                <a:solidFill>
                  <a:srgbClr val="333333"/>
                </a:solidFill>
                <a:hlinkClick r:id="rId3"/>
              </a:rPr>
              <a:t>https://doi.org/10.1093/brain/aww334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Flortaucipir voxel-wise SUVr images for representative individual Aβ− control (YCN/OCN) and Aβ+ OCN, MCI,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91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748–763, </a:t>
            </a:r>
            <a:r>
              <a:rPr lang="en-US" altLang="en-US" sz="1000">
                <a:solidFill>
                  <a:srgbClr val="333333"/>
                </a:solidFill>
                <a:hlinkClick r:id="rId3"/>
              </a:rPr>
              <a:t>https://doi.org/10.1093/brain/aww334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Posterior neocortical composite SUVr for individual subjects by diagnostic category.X-axis: (diagnostic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01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748–763, </a:t>
            </a:r>
            <a:r>
              <a:rPr lang="en-US" altLang="en-US" sz="1000">
                <a:solidFill>
                  <a:srgbClr val="333333"/>
                </a:solidFill>
                <a:hlinkClick r:id="rId3"/>
              </a:rPr>
              <a:t>https://doi.org/10.1093/brain/aww334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Aβ+ subjects with low cortical average SUVR values. Subjects with low flortaucipir SUVr values may still have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7679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748–763, </a:t>
            </a:r>
            <a:r>
              <a:rPr lang="en-US" altLang="en-US" sz="1000">
                <a:solidFill>
                  <a:srgbClr val="333333"/>
                </a:solidFill>
                <a:hlinkClick r:id="rId3"/>
              </a:rPr>
              <a:t>https://doi.org/10.1093/brain/aww334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between florbetapir PET SUVr, flortaucipir SUVr, diagnosis, age and ADAS score. (A) Scatterplot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095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748–763, </a:t>
            </a:r>
            <a:r>
              <a:rPr lang="en-US" altLang="en-US" sz="1000">
                <a:solidFill>
                  <a:srgbClr val="333333"/>
                </a:solidFill>
                <a:hlinkClick r:id="rId3"/>
              </a:rPr>
              <a:t>https://doi.org/10.1093/brain/aww334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Mean flortaucipir voxel-wise SUVr images for Aβ+ MCI and Alzheimer’s disease subjects &lt;75 years and ≥75 years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41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Mean flortaucipir voxel-wise SUVr images for each age/diagnostic cohort by florbetapir PET amyloid status ...</vt:lpstr>
      <vt:lpstr>Figure 2 Flortaucipir voxel-wise SUVr images for representative individual Aβ− control (YCN/OCN) and Aβ+ OCN, MCI, and ...</vt:lpstr>
      <vt:lpstr>Figure 3 Posterior neocortical composite SUVr for individual subjects by diagnostic category.X-axis: (diagnostic ...</vt:lpstr>
      <vt:lpstr>Figure 4 Aβ+ subjects with low cortical average SUVR values. Subjects with low flortaucipir SUVr values may still have ...</vt:lpstr>
      <vt:lpstr>Figure 5 Relationship between florbetapir PET SUVr, flortaucipir SUVr, diagnosis, age and ADAS score. (A) Scatterplot ...</vt:lpstr>
      <vt:lpstr>Figure 6 Mean flortaucipir voxel-wise SUVr images for Aβ+ MCI and Alzheimer’s disease subjects &lt;75 years and ≥75 years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2024-04-26T13:06:55Z</dcterms:modified>
</cp:coreProperties>
</file>