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D69139-CD17-416A-AE8A-9F619724C1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24E90-78E9-4870-83B4-C072618F87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2014 by the Endocrine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A19239-430D-4FA2-A5C1-87AD2AA12B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210/jc.2013-35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Clin Endocrinol Metab</a:t>
            </a:r>
            <a:r>
              <a:rPr lang="en-US" altLang="en-US" sz="1000">
                <a:solidFill>
                  <a:srgbClr val="333333"/>
                </a:solidFill>
              </a:rPr>
              <a:t>, Volume 99, Issue 5, 1 May 2014, Pages 1807–1815,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https://doi.org/10.1210/jc.2013-3507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Study design.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Study design.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2024-04-27T02:15:46Z</dcterms:modified>
</cp:coreProperties>
</file>