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8C7995-C278-48E5-ACD5-DE058B1A4F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534312-855F-4258-A463-5E5E68268D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Two-cell embryo 36 h after ICSI.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F2B629-CDC0-4E45-9FE6-6007FDF8AB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m2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22, Issue 10, October 2007, Pages 2653–2659,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https://doi.org/10.1093/humrep/dem211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8: </a:t>
            </a:r>
            <a:r>
              <a:rPr lang="en-US" altLang="en-US" b="0"/>
              <a:t>Two-cell embryo 36 h after ICSI.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8: Two-cell embryo 36 h after ICSI.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2024-04-26T16:27:09Z</dcterms:modified>
</cp:coreProperties>
</file>