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DA840-B09C-445B-BF5F-D55988C466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832E2-F02A-4DF7-A59E-3191196F9E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of coronal sections showing CRF-ir puncta scattered throughout layers II–VI of the ACC in vehicle- (A) and AMPH-treated (B) rats at 7 day withdrawal. CRF-ir puncta appeared higher in density in AMPH-treated rats at 7 day withdrawal (B1: low power; B2 and B3: high power) than in vehicle-treated controls (A). Higher-power images (B2 and B3: 25×) of a region in B1 illustrate the morphology of CRF-ir puncta in close apposition with CRF-containing PV-ir cell bodies (arrows). (C) Bar graph compares the average number of cell bodies encircled by CRF-ir puncta in the ACC of vehicle- versus AMPH-treated rats. A significant increase in CRF-ir puncta was observed in AMPH-rats compared to vehicle-treated controls at 7 day withdrawal (P &lt; 0.0001), but not at 1 day withdrawal (P = 0.317, NS). Asterisks indicate statistical significance as determined by unpaired Student's t-test. A–B1 refer to scale bar in B1, 0.5 mm; scale bar in B2, 0.2 mm; B3, 0.1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FB01FA-E83F-44FA-924A-0161FFC216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262–274,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Photomicrographs of coronal sections showing CRF-ir puncta scattered throughout layers II–VI of the ACC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Photomicrographs of coronal sections showing CRF-ir puncta scattered throughout layers II–VI of the ACC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2024-04-26T20:24:03Z</dcterms:modified>
</cp:coreProperties>
</file>