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04D39-0A79-4A67-AE95-AFD951AF06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15C10-A1BD-4BC3-896F-7B6EA07318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cases and national estimates of emergency department (ED) visits for adverse events associated with systemic antibiotics, by patient and case characteristics—United States, 2004–2006.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8870C-A662-46AE-B078-E3B47A32A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735–743,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Number of cases and national estimates of emergency department (ED) visits for adverse events associated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Number of cases and national estimates of emergency department (ED) visits for adverse events associated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2024-04-26T03:19:51Z</dcterms:modified>
</cp:coreProperties>
</file>