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8B147-71E5-497B-953A-37B95BDA4D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85F7E7-FBED-494B-8B62-7BE525403B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of human immunodeficiency virus (HIV) load and CD4 cell count to one another during HIV-1 and tuberculosis (TB) coinfection and to mortality and the clinical form of pulmonary TB. The correlation between HIV-1 load and CD4 cell counts was displaced significantly in patients with HIV-1/TB, compared with that in patients with HIV-1 alone [9] (author’s unpublished data). The relative risk of death increased in patients with HIV-1/TB who had CD4 cell counts &gt;200 cells/μL [10]. Gray, reactivated pulmonary TB; black, primary pulmonary TB, including progressive primary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A55FE-34C7-4E72-B221-1C186FC547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86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8, 15 October 2003, Pages 1146–1155,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https://doi.org/10.1086/378676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Relationship of human immunodeficiency virus (HIV) load and CD4 cell count to one another during HIV-1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Relationship of human immunodeficiency virus (HIV) load and CD4 cell count to one another during HIV-1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2024-04-27T05:15:33Z</dcterms:modified>
</cp:coreProperties>
</file>