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030BFB-199E-43BE-970C-5408C1362B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ED142-D7BB-41A5-A26B-BD423E8257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2. Schematic diagram of topographic segments pertaining to developmental staging as superimposed upon a three dimensional reconstruction of the midsagittal aspect of the normal brain. DD is the diencephalic segment extending from the subthalamus to the suprachiasmatic junction with telencephalon. TT is the telencephalic segment extending from the DD segment through the septal limb of the prosencephalic ventricles to the hippocampal commissure. DT is the diencephalic-telencephalic segment which diverges laterally from the midline to follow the temporal limb of the choroid fissure to the amygdala.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7A2A9-3B00-49EF-BDAE-FC34FC76D3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1299–1312, </a:t>
            </a:r>
            <a:r>
              <a:rPr lang="en-US" altLang="en-US" sz="1000">
                <a:solidFill>
                  <a:srgbClr val="333333"/>
                </a:solidFill>
                <a:hlinkClick r:id="rId3"/>
              </a:rPr>
              <a:t>https://doi.org/10.1093/cercor/bhg077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2. Schematic diagram of topographic segments pertaining to developmental staging as superimposed upon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diagram of topographic segments pertaining to developmental staging as superimposed upon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2024-04-26T20:28:17Z</dcterms:modified>
</cp:coreProperties>
</file>