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241E50-2367-4B3D-A7DF-94B184B16A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5C823E-016C-4F22-87F8-07BE3D8237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BDCE0B-638F-49B4-9860-61464BE9EF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2024-04-26T11:52:08Z</dcterms:modified>
</cp:coreProperties>
</file>