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31AC5D-65D7-415B-8757-3766F75040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E4E44-9E2F-42D5-A3AC-BB96DADF1D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Composition of the plant family repeat databases. The numbers for each of the five repeat super‐classes and major classes within the four plant family repeat databases are shown.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36D654-418C-4150-9188-C0F4F4072E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suppl_1, 1 January 2004, Pages D360–D363,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Composition of the plant family repeat databases. The numbers for each of the five repeat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Composition of the plant family repeat databases. The numbers for each of the five repeat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2024-04-26T06:45:01Z</dcterms:modified>
</cp:coreProperties>
</file>