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4A79A-56FC-4ADA-B46E-2B692242CB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53F82-4DBD-44C3-800B-63E8F6E679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field defect showing non-congruous left lower quadrantanopia.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3ACB9-DEF8-4750-830E-A024B4B40C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Cerebral MRI showing an area of infarction involving the right supramarginal and angular gyri with surrounding oedema. (A) T2-weighted fast spin echo sequence, axial slice. (B) T1-weighted parasagittal slice. The hyperdensity of the cortex indicating cortical laminar necrosis (arrow) may be noted.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3ACB9-DEF8-4750-830E-A024B4B40C4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(A–E) Examples of errors when playing the piano while sight-reading. See text for further explanations.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3ACB9-DEF8-4750-830E-A024B4B40C4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2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l2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l2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10, October 2006, Pages 2554–2561,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Visual field defect showing non-congruous left lower quadrantanopia.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232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10, October 2006, Pages 2554–2561,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Cerebral MRI showing an area of infarction involving the right supramarginal and angular gyri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4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10, October 2006, Pages 2554–2561,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(A–E) Examples of errors when playing the piano while sight-reading. See text for further explanations.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03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Visual field defect showing non-congruous left lower quadrantanopia.
</vt:lpstr>
      <vt:lpstr>Fig. 2 Cerebral MRI showing an area of infarction involving the right supramarginal and angular gyri with ...</vt:lpstr>
      <vt:lpstr>Fig. 3 (A–E) Examples of errors when playing the piano while sight-reading. See text for further explanations.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2024-04-26T09:10:39Z</dcterms:modified>
</cp:coreProperties>
</file>