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3F15F-64F3-4CFB-ADFE-DB29101BF7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F01C7-B8B5-4C3F-9198-13D18122B9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Injection sites in prefrontal cortices. (A) Medial surface; (B) lateral surface; (C) basal surface. Dark gray, BDA tracer; light gray, fluorescent tracers: b, fast blue; y, diamidino yellow; checkered pattern, HRP–WGA.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DEA60-8DFE-4F34-8851-0C6C011239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1356–1370,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Injection sites in prefrontal cortices. (A) Medial surface; (B) lateral surface; (C) basal surface. Dark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Injection sites in prefrontal cortices. (A) Medial surface; (B) lateral surface; (C) basal surface. Dark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2024-04-26T11:57:58Z</dcterms:modified>
</cp:coreProperties>
</file>