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4E456C-78F3-437F-92F3-3B0AE3DE0C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FE0A2-E321-43F7-9278-E759EE0FEE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F9A75-AA50-484D-8678-7D479250EF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2024-04-26T08:46:59Z</dcterms:modified>
</cp:coreProperties>
</file>