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B07D3-800F-43D5-857A-509E45674C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4CDF2-F469-4C3C-9E09-CF2A91CB57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807CC-339A-46E1-9047-9688A17C40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2024-04-26T12:51:45Z</dcterms:modified>
</cp:coreProperties>
</file>