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1E611-0F43-458E-AE33-54F1EE38E9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FFC6E-5DB3-4893-AC6F-51100211AB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08CA7B-74D8-4307-8647-78F132EAE9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2024-05-01T21:55:59Z</dcterms:modified>
</cp:coreProperties>
</file>