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725A3-5C73-487C-9EAE-D72860EE79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E2B86-7035-4667-803A-88CA0BEB0E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60BE14-8A5E-4140-9535-509198064D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2024-04-27T01:29:32Z</dcterms:modified>
</cp:coreProperties>
</file>