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EDF71-A284-46D6-B2E2-681A0AEA40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3ADCF-DD26-4DF7-A10F-7E0FE87D41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Heatmap of discriminating genes of dataset GSE4635 at adjusted P&lt;10%. The samples cluster by ‘Smoker’ status (smokers : current and non-smokers: never).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02B83-97D5-47AB-AF0F-3F2C631E1F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r5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22, November 2011, Pages 3204–3205,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https://doi.org/10.1093/bioinformatics/btr529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Heatmap of discriminating genes of dataset GSE4635 at adjusted P&lt;10%. The samples cluster by ‘Smoker’ status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70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Heatmap of discriminating genes of dataset GSE4635 at adjusted P&lt;10%. The samples cluster by ‘Smoker’ status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2024-04-26T23:58:18Z</dcterms:modified>
</cp:coreProperties>
</file>