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EAB6F1-D646-4919-8C34-4D00531049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B3616-A356-4399-8BDC-B9BFC95527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Dorsal (DR), ventral (VN), left medial (LM), left lateral (LL), right medial (RM), and right lateral (RL) views of age-specific maps of Tr(v,t) indicating regions of the fetal brain surface where the age-specific rate of local folding Hr(v,t) is significantly different from zero at gestational age t. All maps are thresholded at significance level P = 0.05 (corrected). Warm colors represent regions of significant increases in convexity (forming gyri); cool colors represent regions of significant increases in concavity (forming sulci).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91318-6F2B-4051-9DFB-1344A49380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13–25,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Dorsal (DR), ventral (VN), left medial (LM), left lateral (LL), right medial (RM), and right lateral (RL)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Dorsal (DR), ventral (VN), left medial (LM), left lateral (LL), right medial (RM), and right lateral (RL)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2024-04-26T06:52:39Z</dcterms:modified>
</cp:coreProperties>
</file>